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33" r:id="rId1"/>
  </p:sldMasterIdLst>
  <p:sldIdLst>
    <p:sldId id="256" r:id="rId2"/>
    <p:sldId id="305" r:id="rId3"/>
    <p:sldId id="295" r:id="rId4"/>
    <p:sldId id="265" r:id="rId5"/>
    <p:sldId id="280" r:id="rId6"/>
    <p:sldId id="283" r:id="rId7"/>
    <p:sldId id="281" r:id="rId8"/>
    <p:sldId id="284" r:id="rId9"/>
    <p:sldId id="287" r:id="rId10"/>
    <p:sldId id="296" r:id="rId11"/>
    <p:sldId id="297" r:id="rId12"/>
    <p:sldId id="298" r:id="rId13"/>
    <p:sldId id="299" r:id="rId14"/>
    <p:sldId id="301" r:id="rId15"/>
    <p:sldId id="303" r:id="rId16"/>
    <p:sldId id="304" r:id="rId17"/>
    <p:sldId id="258" r:id="rId18"/>
    <p:sldId id="300" r:id="rId19"/>
    <p:sldId id="302" r:id="rId20"/>
    <p:sldId id="264" r:id="rId21"/>
  </p:sldIdLst>
  <p:sldSz cx="12192000" cy="6858000"/>
  <p:notesSz cx="6858000" cy="99472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9" autoAdjust="0"/>
    <p:restoredTop sz="94660"/>
  </p:normalViewPr>
  <p:slideViewPr>
    <p:cSldViewPr snapToGrid="0" showGuides="1">
      <p:cViewPr varScale="1">
        <p:scale>
          <a:sx n="89" d="100"/>
          <a:sy n="89" d="100"/>
        </p:scale>
        <p:origin x="48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smtClean="0"/>
              <a:pPr/>
              <a:t>1/18/2024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071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1/18/2024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32327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1/18/2024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88196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1/18/2024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86613527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1/18/2024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474592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1/18/2024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5337356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1/18/2024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124416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1/18/2024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2683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1/18/2024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748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1/18/2024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042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1/18/2024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977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1/18/2024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810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1/18/2024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228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1/18/2024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021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1/18/2024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840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1/18/2024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992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smtClean="0"/>
              <a:pPr/>
              <a:t>1/18/2024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102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9B482E8-6E0E-1B4F-B1FD-C69DB9E858D9}" type="datetimeFigureOut">
              <a:rPr lang="en-US" smtClean="0"/>
              <a:pPr/>
              <a:t>1/18/2024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0318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  <p:sldLayoutId id="2147483747" r:id="rId14"/>
    <p:sldLayoutId id="2147483748" r:id="rId15"/>
    <p:sldLayoutId id="2147483749" r:id="rId16"/>
    <p:sldLayoutId id="2147483750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3084" y="1868905"/>
            <a:ext cx="8630653" cy="2558715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Использование </a:t>
            </a:r>
            <a:r>
              <a:rPr lang="ru-RU" sz="3600" dirty="0" err="1" smtClean="0"/>
              <a:t>здоровьесберегающих</a:t>
            </a:r>
            <a:r>
              <a:rPr lang="ru-RU" sz="3600" dirty="0" smtClean="0"/>
              <a:t> технологий в режимных моментах с детьми с ОНР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73768" y="3689685"/>
            <a:ext cx="6427286" cy="1588167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Подготовила: воспитатель Печатнова Н.Б.</a:t>
            </a:r>
            <a:endParaRPr lang="ru-RU" dirty="0"/>
          </a:p>
        </p:txBody>
      </p:sp>
      <p:sp>
        <p:nvSpPr>
          <p:cNvPr id="4" name="Улыбающееся лицо 3"/>
          <p:cNvSpPr/>
          <p:nvPr/>
        </p:nvSpPr>
        <p:spPr>
          <a:xfrm flipH="1" flipV="1">
            <a:off x="-1187116" y="1600199"/>
            <a:ext cx="770021" cy="100264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42211" y="512995"/>
            <a:ext cx="7772400" cy="1172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Aft>
                <a:spcPts val="0"/>
              </a:spcAft>
            </a:pP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</a:t>
            </a:r>
            <a:endParaRPr lang="ru-RU" sz="1400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30000"/>
              </a:lnSpc>
              <a:spcAft>
                <a:spcPts val="0"/>
              </a:spcAft>
            </a:pP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«Детский сад №48»</a:t>
            </a:r>
            <a:endParaRPr lang="ru-RU" sz="1400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ctr">
              <a:lnSpc>
                <a:spcPct val="130000"/>
              </a:lnSpc>
              <a:spcAft>
                <a:spcPts val="0"/>
              </a:spcAft>
            </a:pP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(МБДОУ «Детский сад №48»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400" dirty="0">
              <a:solidFill>
                <a:schemeClr val="bg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0815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5347" y="324405"/>
            <a:ext cx="10344737" cy="1507067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самомассаж </a:t>
            </a:r>
            <a:r>
              <a:rPr lang="ru-RU" sz="2800" dirty="0"/>
              <a:t>во время </a:t>
            </a:r>
            <a:r>
              <a:rPr lang="ru-RU" sz="2800" dirty="0" smtClean="0"/>
              <a:t>организованной образовательной деятельности 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4128" y="1892969"/>
            <a:ext cx="4326525" cy="4002503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Точечный самомассаж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 на профилактику заболеваний, повышение жизненного тонуса,  улучшение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самочувствия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«Лечим насморк»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(по А. Уманской)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Гнома мы ловить начнем –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Крылья носа разотрем.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Девять раз вращаем влево,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Девять раз вращаем вправо)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7642" y="2225843"/>
            <a:ext cx="4186988" cy="3140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80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5347" y="324405"/>
            <a:ext cx="10344737" cy="1507067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Мимическая гимнастика </a:t>
            </a:r>
            <a:r>
              <a:rPr lang="ru-RU" sz="2800" dirty="0"/>
              <a:t>во время </a:t>
            </a:r>
            <a:r>
              <a:rPr lang="ru-RU" sz="2800" dirty="0" smtClean="0"/>
              <a:t>организованной образовательной деятельности 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4128" y="1892969"/>
            <a:ext cx="4326525" cy="4002503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Мимическая гимнастика снимает напряжение мышц речевого аппарата, способствует развитию памяти и внимания, артикуляционного аппарата.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«Крокодил»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зоопарке побывали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рокодила увидали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 зубастый! Так и знай!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Брови выше поднимай!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(Поднимаем брови 3-5 раз, отдых, снова повторяем 3-5 раз)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4925" y="1831472"/>
            <a:ext cx="4555721" cy="325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8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5347" y="324405"/>
            <a:ext cx="10344737" cy="1507067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психогимнастика </a:t>
            </a:r>
            <a:r>
              <a:rPr lang="ru-RU" sz="2800" dirty="0"/>
              <a:t>во время </a:t>
            </a:r>
            <a:r>
              <a:rPr lang="ru-RU" sz="2800" dirty="0" smtClean="0"/>
              <a:t>организованной образовательной деятельности 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4128" y="1892969"/>
            <a:ext cx="4326525" cy="4002503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Психогимнастика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способствует развитию эмоционально-волевой сферы, коммуникативных навыков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«Солнышко»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 – солнышко!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(Улыбаемся)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Тебя закрыла туча.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(Рассердись, нахмурь брови)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Туча ушла.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(Улыбаемся)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Солнышко устало светить, ложись на облачко и поспи!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(Закрой глаза)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Испугайся, что ты проспало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(Испуг)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Выдохни с облегчением.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Подари улыбку ребятам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(Улыбаемся)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2876" y="3768557"/>
            <a:ext cx="3214974" cy="24638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1072" y="1703135"/>
            <a:ext cx="3481137" cy="2610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98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5347" y="324405"/>
            <a:ext cx="10344737" cy="1507067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Биоэнергопластика </a:t>
            </a:r>
            <a:r>
              <a:rPr lang="ru-RU" sz="2800" dirty="0"/>
              <a:t>во время </a:t>
            </a:r>
            <a:r>
              <a:rPr lang="ru-RU" sz="2800" dirty="0" smtClean="0"/>
              <a:t>организованной образовательной деятельности 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4128" y="1892969"/>
            <a:ext cx="4326525" cy="4002503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Биоэнергопластика - это синхронные движения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артикуляционного аппарата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кисти руки, благоприятно влияющие на развитие речи и психических процессов дошкольников. 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«Чашечка»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Вкусных мы блинов поели,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Выпить  чаю захотели,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Язычок мы к носу тянем,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Чашку с чаем представляем.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shentcpmss.minobr63.ru/wp-content/uploads/2020/04/%D0%91%D0%98%D0%9E%D0%AD%D0%9D%D0%95%D0%A0%D0%93%D0%9E%D0%9F%D0%9B%D0%90%D0%A1%D0%A2%D0%98%D0%9A%D0%90-%D0%92-%D0%9B%D0%9E%D0%93%D0%9E%D0%9F%D0%95%D0%94%D0%98%D0%A7%D0%95%D0%A1%D0%9A%D0%9E%D0%99-%D0%A0%D0%90%D0%91%D0%9E%D0%A2%D0%9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0148" y="1620911"/>
            <a:ext cx="4676942" cy="3503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017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0758" y="324405"/>
            <a:ext cx="9649326" cy="1507067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релаксация </a:t>
            </a:r>
            <a:r>
              <a:rPr lang="ru-RU" sz="2800" dirty="0"/>
              <a:t>во время </a:t>
            </a:r>
            <a:r>
              <a:rPr lang="ru-RU" sz="2800" dirty="0" smtClean="0"/>
              <a:t>организованной образовательной деятельности 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4128" y="1892969"/>
            <a:ext cx="4326525" cy="4002503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Релаксация способствует снятию психического напряжения после напряженной умственной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деятельности. 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«Ковер-самолет»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ложимся на волшебный ковер-самолет; он плавно и медленно поднимается, несет нас по небу, тихонечко покачивает; ветер нежно обдувает нас, все отдыхают... Далеко внизу проплывают дома, поля, леса, реки и озера… Постепенно ковер-самолет снижается и приземляется… Потягиваемся, делаем глубокий вдох и выдох, открываем глаза, медленно и аккуратно садимся.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963194" y="2531479"/>
            <a:ext cx="3696367" cy="277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35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0758" y="324405"/>
            <a:ext cx="9649326" cy="1507067"/>
          </a:xfrm>
        </p:spPr>
        <p:txBody>
          <a:bodyPr>
            <a:normAutofit/>
          </a:bodyPr>
          <a:lstStyle/>
          <a:p>
            <a:r>
              <a:rPr lang="ru-RU" sz="2800" dirty="0" err="1" smtClean="0"/>
              <a:t>АромАтерапия</a:t>
            </a:r>
            <a:r>
              <a:rPr lang="ru-RU" sz="2800" dirty="0" smtClean="0"/>
              <a:t> </a:t>
            </a:r>
            <a:r>
              <a:rPr lang="ru-RU" sz="2800" dirty="0"/>
              <a:t>во время </a:t>
            </a:r>
            <a:r>
              <a:rPr lang="ru-RU" sz="2800" dirty="0" smtClean="0"/>
              <a:t>организованной образовательной деятельности 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4128" y="1892969"/>
            <a:ext cx="4326525" cy="4002503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Ароматерапия помогает улучшить настроение детей, а также помогает излечить простудные заболевания и нарушения сна. 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Приятную зимнюю атмосферу могут создать эфирные масла апельсина, кедра, можжевельника, сосны и др.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Эфирное масло апельсина помогает при перевозбуждении детей, улучшает сон.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Эфирное масло кедра укрепляет дыхательную систему (облегчает кашель), стабилизирует эмоциональную устойчивость, улучшает мозговую активность.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https://sibfabrika.ru/userfiles/images/maslo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28846" y="1831472"/>
            <a:ext cx="4414412" cy="3781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111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0758" y="324405"/>
            <a:ext cx="9649326" cy="1507067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сказкотерапия </a:t>
            </a:r>
            <a:r>
              <a:rPr lang="ru-RU" sz="2800" dirty="0"/>
              <a:t>во время </a:t>
            </a:r>
            <a:r>
              <a:rPr lang="ru-RU" sz="2800" dirty="0" smtClean="0"/>
              <a:t>организованной образовательной деятельности 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4128" y="1892969"/>
            <a:ext cx="4326525" cy="4002503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Сказкотерапия мягко и ненавязчиво воздействует на ребенка, решая при этом самые разные задачи: способствует построению взаимопонимания между людьми, усвоению необходимых моделей поведения и реагирования, новых знаний о себе и о мире; укрепляет психическое здоровье ребенка. </a:t>
            </a:r>
          </a:p>
          <a:p>
            <a:pPr marL="342900" indent="-342900" algn="just">
              <a:spcBef>
                <a:spcPts val="0"/>
              </a:spcBef>
              <a:spcAft>
                <a:spcPts val="0"/>
              </a:spcAft>
              <a:buAutoNum type="arabicParenR"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Морозко,</a:t>
            </a:r>
          </a:p>
          <a:p>
            <a:pPr marL="342900" indent="-342900" algn="just">
              <a:spcBef>
                <a:spcPts val="0"/>
              </a:spcBef>
              <a:spcAft>
                <a:spcPts val="0"/>
              </a:spcAft>
              <a:buAutoNum type="arabicParenR"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Снежная королева,</a:t>
            </a:r>
          </a:p>
          <a:p>
            <a:pPr marL="342900" indent="-342900" algn="just">
              <a:spcBef>
                <a:spcPts val="0"/>
              </a:spcBef>
              <a:spcAft>
                <a:spcPts val="0"/>
              </a:spcAft>
              <a:buAutoNum type="arabicParenR"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Двенадцать месяцев;</a:t>
            </a:r>
          </a:p>
          <a:p>
            <a:pPr marL="342900" indent="-342900" algn="just">
              <a:spcBef>
                <a:spcPts val="0"/>
              </a:spcBef>
              <a:spcAft>
                <a:spcPts val="0"/>
              </a:spcAft>
              <a:buAutoNum type="arabicParenR"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Серебряное копытце,</a:t>
            </a:r>
          </a:p>
          <a:p>
            <a:pPr marL="342900" indent="-342900" algn="just">
              <a:spcBef>
                <a:spcPts val="0"/>
              </a:spcBef>
              <a:spcAft>
                <a:spcPts val="0"/>
              </a:spcAft>
              <a:buAutoNum type="arabicParenR"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Девочка со спичками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др.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7219" y="1831472"/>
            <a:ext cx="4945877" cy="3390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47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8380" y="388574"/>
            <a:ext cx="8534400" cy="1507067"/>
          </a:xfrm>
        </p:spPr>
        <p:txBody>
          <a:bodyPr/>
          <a:lstStyle/>
          <a:p>
            <a:pPr algn="ctr"/>
            <a:r>
              <a:rPr lang="ru-RU" dirty="0" smtClean="0"/>
              <a:t>Подвижные игры во время прогулки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9812" y="1748588"/>
            <a:ext cx="3828756" cy="428324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избавляет от стресса, улучшают кровообращение, снимает мышечное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напряжение.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«Два Мороза»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Водящие: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– Мороз Красный нос,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– Мороз Синий нос.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Кто из вас, друзья, решится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путь-дороженьку пуститься?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хором отвечают: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боимся мы угроз,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не страшен нам мороз.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5580" y="1997242"/>
            <a:ext cx="3475789" cy="260684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4168" y="3727783"/>
            <a:ext cx="3489158" cy="2616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77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6843" y="271100"/>
            <a:ext cx="8534400" cy="1293006"/>
          </a:xfrm>
        </p:spPr>
        <p:txBody>
          <a:bodyPr/>
          <a:lstStyle/>
          <a:p>
            <a:pPr algn="ctr"/>
            <a:r>
              <a:rPr lang="ru-RU" dirty="0" smtClean="0"/>
              <a:t>Самомассаж во время гимнастики после сна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2927" y="1676400"/>
            <a:ext cx="5109410" cy="4812632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Точечный самомассаж направлен на профилактику заболеваний, повышение жизненного тонуса,  улучшение самочувствия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Неболейка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горло не болело, мы его погладим смело.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(Поглаживаем ладонями шею сверху вниз)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Чтоб не кашлять, не чихать, надо носик растирать.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(Указательными пальцами растираем крылья носа)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Лоб мы тоже разотрем, ладошку держим козырьком.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(Растираем лоб в стороны)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«Вилку» пальчиками сделай, массируй ушки ты умело!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(Раздвинув указательный и средний палец, растирать ушную зону)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Знаем, знаем – да-да-да, нам простуда не страшна!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(Потираем ладошки друг о друга)</a:t>
            </a:r>
            <a:endParaRPr lang="ru-RU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2968" y="1844130"/>
            <a:ext cx="3261324" cy="4348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63333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6843" y="271100"/>
            <a:ext cx="8534400" cy="1293006"/>
          </a:xfrm>
        </p:spPr>
        <p:txBody>
          <a:bodyPr/>
          <a:lstStyle/>
          <a:p>
            <a:pPr algn="ctr"/>
            <a:r>
              <a:rPr lang="ru-RU" dirty="0" smtClean="0"/>
              <a:t>Закаливающие процедуры во время гимнастики после сна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2927" y="1676400"/>
            <a:ext cx="4243136" cy="4812632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Ходьба по дорожкам здоровья – это прекрасное средство тренировки мышц стоп и профилактики плоскостопия.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«Ходьба по дорожкам» 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стараемся, стараемся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Физкультурой занимаемся!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Пусть будут руки крепкими,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Пусть будут ноги сильными.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будем все здоровыми,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Веселыми, спортивными.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7746" y="2322095"/>
            <a:ext cx="3125203" cy="4166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36186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0149" y="645248"/>
            <a:ext cx="8756567" cy="150706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Цель и задачи использования </a:t>
            </a:r>
            <a:r>
              <a:rPr lang="ru-RU" dirty="0" err="1" smtClean="0"/>
              <a:t>здоровьесберегающих</a:t>
            </a:r>
            <a:r>
              <a:rPr lang="ru-RU" dirty="0" smtClean="0"/>
              <a:t> технологий в режимных моментах с детьми с </a:t>
            </a:r>
            <a:r>
              <a:rPr lang="ru-RU" dirty="0" err="1" smtClean="0"/>
              <a:t>онр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0149" y="2699084"/>
            <a:ext cx="8534400" cy="36152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Целью</a:t>
            </a:r>
            <a:r>
              <a:rPr lang="ru-RU" dirty="0" smtClean="0"/>
              <a:t> использования  </a:t>
            </a:r>
            <a:r>
              <a:rPr lang="ru-RU" dirty="0" err="1" smtClean="0"/>
              <a:t>здоровьесберегающих</a:t>
            </a:r>
            <a:r>
              <a:rPr lang="ru-RU" dirty="0" smtClean="0"/>
              <a:t> технологий является сохранение и укрепление здоровья воспитанников.</a:t>
            </a:r>
          </a:p>
          <a:p>
            <a:pPr marL="0" indent="0">
              <a:buNone/>
            </a:pPr>
            <a:r>
              <a:rPr lang="ru-RU" b="1" dirty="0" smtClean="0"/>
              <a:t>Задачи:</a:t>
            </a:r>
          </a:p>
          <a:p>
            <a:r>
              <a:rPr lang="ru-RU" dirty="0" smtClean="0"/>
              <a:t>улучшение состояния физического здоровья воспитанников, а именно: профилактика </a:t>
            </a:r>
            <a:r>
              <a:rPr lang="ru-RU" dirty="0"/>
              <a:t>простудных </a:t>
            </a:r>
            <a:r>
              <a:rPr lang="ru-RU" dirty="0" smtClean="0"/>
              <a:t>заболеваний, удовлетворение потребности в ежедневной двигательной активности, снижение утомляемости;</a:t>
            </a:r>
          </a:p>
          <a:p>
            <a:r>
              <a:rPr lang="ru-RU" dirty="0" smtClean="0"/>
              <a:t>развитие психических процессов: внимания, мышления, речи;</a:t>
            </a:r>
          </a:p>
          <a:p>
            <a:r>
              <a:rPr lang="ru-RU" dirty="0"/>
              <a:t>привитие </a:t>
            </a:r>
            <a:r>
              <a:rPr lang="ru-RU" dirty="0" smtClean="0"/>
              <a:t>навыков </a:t>
            </a:r>
            <a:r>
              <a:rPr lang="ru-RU" dirty="0"/>
              <a:t>здорового образа </a:t>
            </a:r>
            <a:r>
              <a:rPr lang="ru-RU" dirty="0" smtClean="0"/>
              <a:t>жизни.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62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54956" y="2069253"/>
            <a:ext cx="8825657" cy="1915647"/>
          </a:xfrm>
        </p:spPr>
        <p:txBody>
          <a:bodyPr/>
          <a:lstStyle/>
          <a:p>
            <a:pPr algn="ctr"/>
            <a:r>
              <a:rPr lang="ru-RU" sz="5400" dirty="0" smtClean="0"/>
              <a:t>Спасибо за внимание!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41347182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6190" y="524932"/>
            <a:ext cx="9430335" cy="1507067"/>
          </a:xfrm>
        </p:spPr>
        <p:txBody>
          <a:bodyPr>
            <a:normAutofit fontScale="90000"/>
          </a:bodyPr>
          <a:lstStyle/>
          <a:p>
            <a:r>
              <a:rPr lang="ru-RU" dirty="0"/>
              <a:t>Здоровьесберегающие технологии используются в следующих режимных моментах группы № 4 (дети с ОНР):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0020" y="2093494"/>
            <a:ext cx="9657347" cy="4090736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утренней гимнастики выполняется комплекс упражнений (по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Пензулаевой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благоприятно влияющий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работу сердечно-сосудистой системы,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стимулирующий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работу мозга и нервной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организованной образовательной 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используются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дыхательные упражнения, глазодвигательные упражнения, нейрокинезиологические игры, виброгимнастика, физкультминутки, пальчиковая гимнастика, самомассаж,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мимическая гимнастика, психогимнастика,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биоэнергопластика, релаксация, ароматерапия, сказкотерапия;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прогулки чаще всего используются подвижные игры и закаливающие процедуры;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выполнения гимнастики после сна мы используем самомассаж и закаливающие процедуры.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254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7727" y="858253"/>
            <a:ext cx="10609429" cy="104541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Дыхательная гимнастика во время организованной образовательной деятельности 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7727" y="1470887"/>
            <a:ext cx="5013157" cy="38230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Дыхательные упражнения, направленны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развитие и укрепления дыхательной системы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организма.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«Ветер»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медленном вдохе руки плавно разводятся в стороны и поднимаются вверх. На выдохе опускаются ладонями вниз.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7769" y="2257983"/>
            <a:ext cx="3423196" cy="2963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922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7538" y="428679"/>
            <a:ext cx="10240461" cy="1507067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Глазодвигательные упражнения </a:t>
            </a:r>
            <a:r>
              <a:rPr lang="ru-RU" sz="2800" dirty="0"/>
              <a:t>во время </a:t>
            </a:r>
            <a:r>
              <a:rPr lang="ru-RU" sz="2800" dirty="0" smtClean="0"/>
              <a:t>организованной образовательной деятельности 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8276" y="2023978"/>
            <a:ext cx="3887787" cy="3858685"/>
          </a:xfrm>
        </p:spPr>
        <p:txBody>
          <a:bodyPr>
            <a:normAutofit fontScale="92500"/>
          </a:bodyPr>
          <a:lstStyle/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Глазодвигательные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упражнения, развивают межполушарное взаимодействие и повышают энергетику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мозга.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«Рисуем цифры»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Вытянуть перед собой правую (левую) руку на уровне глаз, пальцы сжать в кулак, оставив средний и указательный вытянутыми. Нарисовать в воздухе цифру как можно большего размера. Глазами следим за рукой, голову не поворачиваем.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8883" y="2185737"/>
            <a:ext cx="4283240" cy="3212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69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5538" y="324404"/>
            <a:ext cx="10964778" cy="1507067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Нейрокинезиологические упражнения </a:t>
            </a:r>
            <a:r>
              <a:rPr lang="ru-RU" sz="2800" dirty="0"/>
              <a:t>во время </a:t>
            </a:r>
            <a:r>
              <a:rPr lang="ru-RU" sz="2800" dirty="0" smtClean="0"/>
              <a:t>организованной образовательной деятельности 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8485" y="1758282"/>
            <a:ext cx="4104356" cy="39767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Нейрокинезиологические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игры, активизируют межполушарное взаимодействие и способствуют развитию психических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процессов.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«Кольцо-заяц-коза»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Показываем пальцами правой руки: большим и указательным кольцо, указательным и средним – зайца, указательным и мизинцем – козу, затем повторяем двумя руками в течение 1 минуты.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9201" y="2031165"/>
            <a:ext cx="4475746" cy="3356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03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8381" y="581079"/>
            <a:ext cx="9743156" cy="1263763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виброгимнастика </a:t>
            </a:r>
            <a:r>
              <a:rPr lang="ru-RU" sz="2800" dirty="0"/>
              <a:t>во время </a:t>
            </a:r>
            <a:r>
              <a:rPr lang="ru-RU" sz="2800" dirty="0" smtClean="0"/>
              <a:t>организованной образовательной деятельности 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3242" y="2088146"/>
            <a:ext cx="4740442" cy="397577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Виброгимнастика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способствует встряхиванию организма, стимулирует более энергичное кровообращение, устраняет скопление шлаков и тонизирует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организм.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«Строим дом»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постукивают пальчиками по своей голове, рукам, ногам, всему телу со словами: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Целый день тук да тук.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Раздается звонкий стук.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Строим дом, дом большой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с крылечком, и с трубой.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Тили-тили-тили-бом!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Приходите в новый дом!)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5874" y="2207792"/>
            <a:ext cx="4211054" cy="3158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17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4655" y="284300"/>
            <a:ext cx="10085639" cy="1507067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Физкультминутки </a:t>
            </a:r>
            <a:r>
              <a:rPr lang="ru-RU" sz="2800" dirty="0"/>
              <a:t>во время </a:t>
            </a:r>
            <a:r>
              <a:rPr lang="ru-RU" sz="2800" dirty="0" smtClean="0"/>
              <a:t>организованной образовательной деятельности 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6784" y="1638967"/>
            <a:ext cx="4466058" cy="521903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Физкультминутки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улучшают кровообращение, активизируют мышление, создают положительные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эмоции</a:t>
            </a:r>
          </a:p>
          <a:p>
            <a:pPr marL="0" indent="0">
              <a:buNone/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Физкультминутка «Зима»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зимой в снежки играем,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играем.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имитируют лепку снежков)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сугробам мы шагаем,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шагаем.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(Дети шагают, высоко поднимая колени)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на лыжах мы бежим,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бежим.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(Дети делают широкие взмахи руками, согнутыми в локтях)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коньках по льду скользим,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скользим.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(Дети делают плавные пружинистые движения руками, согнутыми в локтях)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Снегурочку мы лепим,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Лепим мы.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(Дети имитируют лепку Снегурочки)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Гостью-зиму любим мы,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Любим мы.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(Дети разводят руки в поклоне и ставят их на пояс)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2842" y="2035341"/>
            <a:ext cx="4451684" cy="3338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55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5347" y="324405"/>
            <a:ext cx="10344737" cy="1507067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Пальчиковая гимнастика </a:t>
            </a:r>
            <a:r>
              <a:rPr lang="ru-RU" sz="2800" dirty="0"/>
              <a:t>во время </a:t>
            </a:r>
            <a:r>
              <a:rPr lang="ru-RU" sz="2800" dirty="0" smtClean="0"/>
              <a:t>организованной образовательной деятельности 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4128" y="1892969"/>
            <a:ext cx="4326525" cy="4002503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Пальчиковая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гимнастика, активизирует мелкую моторику рук для стимулирования развития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речи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«Мы во двор пошли гулять»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Раз, два, три, четыре, пять,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во двор пришли гулять.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(Дети «идут» по столу указательным и средним пальчиками)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Бабу снежную лепили,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(Дети «лепят» комочек двумя ладонями)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Птичек крошками кормили,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(Дети «кормят» птичек)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горки мы потом катались,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(Дети ведут указательным пальцем правой руки по ладони левой)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еще в снегу валялись,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(Дети кладут ладони на стол то одной, то другой стороной)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в снегу домой пришли.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Съели суп и спать легли.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(Дети делают движения воображаемой ложкой и кладут руки под щечку)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9409" y="1740498"/>
            <a:ext cx="4256243" cy="3368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00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5956</TotalTime>
  <Words>1381</Words>
  <Application>Microsoft Office PowerPoint</Application>
  <PresentationFormat>Широкоэкранный</PresentationFormat>
  <Paragraphs>160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Calibri</vt:lpstr>
      <vt:lpstr>Century Gothic</vt:lpstr>
      <vt:lpstr>Times New Roman</vt:lpstr>
      <vt:lpstr>Wingdings 3</vt:lpstr>
      <vt:lpstr>Сектор</vt:lpstr>
      <vt:lpstr>Использование здоровьесберегающих технологий в режимных моментах с детьми с ОНР</vt:lpstr>
      <vt:lpstr>Цель и задачи использования здоровьесберегающих технологий в режимных моментах с детьми с онр</vt:lpstr>
      <vt:lpstr>Здоровьесберегающие технологии используются в следующих режимных моментах группы № 4 (дети с ОНР):</vt:lpstr>
      <vt:lpstr>Дыхательная гимнастика во время организованной образовательной деятельности </vt:lpstr>
      <vt:lpstr>Глазодвигательные упражнения во время организованной образовательной деятельности </vt:lpstr>
      <vt:lpstr>Нейрокинезиологические упражнения во время организованной образовательной деятельности </vt:lpstr>
      <vt:lpstr>виброгимнастика во время организованной образовательной деятельности </vt:lpstr>
      <vt:lpstr>Физкультминутки во время организованной образовательной деятельности </vt:lpstr>
      <vt:lpstr>Пальчиковая гимнастика во время организованной образовательной деятельности </vt:lpstr>
      <vt:lpstr>самомассаж во время организованной образовательной деятельности </vt:lpstr>
      <vt:lpstr>Мимическая гимнастика во время организованной образовательной деятельности </vt:lpstr>
      <vt:lpstr>психогимнастика во время организованной образовательной деятельности </vt:lpstr>
      <vt:lpstr>Биоэнергопластика во время организованной образовательной деятельности </vt:lpstr>
      <vt:lpstr>релаксация во время организованной образовательной деятельности </vt:lpstr>
      <vt:lpstr>АромАтерапия во время организованной образовательной деятельности </vt:lpstr>
      <vt:lpstr>сказкотерапия во время организованной образовательной деятельности </vt:lpstr>
      <vt:lpstr>Подвижные игры во время прогулки</vt:lpstr>
      <vt:lpstr>Самомассаж во время гимнастики после сна</vt:lpstr>
      <vt:lpstr>Закаливающие процедуры во время гимнастики после сна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Голубая сойка</dc:title>
  <dc:creator>Vera</dc:creator>
  <cp:lastModifiedBy>Пользователь Windows</cp:lastModifiedBy>
  <cp:revision>128</cp:revision>
  <cp:lastPrinted>2021-02-24T14:05:34Z</cp:lastPrinted>
  <dcterms:created xsi:type="dcterms:W3CDTF">2020-10-30T04:25:45Z</dcterms:created>
  <dcterms:modified xsi:type="dcterms:W3CDTF">2024-01-18T02:15:58Z</dcterms:modified>
</cp:coreProperties>
</file>