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58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75" d="100"/>
          <a:sy n="75" d="100"/>
        </p:scale>
        <p:origin x="-324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654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721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771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6284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12558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782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1406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878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552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270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721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653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68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534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380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663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029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7039" y="339033"/>
            <a:ext cx="9053384" cy="4852086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«Детский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№48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(МБДОУ "Детский сад №48")</a:t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Печатнова Надежда Борисовна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/>
              <a:t>Работа по развитию </a:t>
            </a:r>
            <a:r>
              <a:rPr lang="ru-RU" sz="3000" dirty="0"/>
              <a:t>речи </a:t>
            </a:r>
            <a:r>
              <a:rPr lang="ru-RU" sz="3000" dirty="0" smtClean="0"/>
              <a:t>детей</a:t>
            </a: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/>
              <a:t>старшего дошкольного </a:t>
            </a:r>
            <a:r>
              <a:rPr lang="ru-RU" sz="3000" dirty="0" smtClean="0"/>
              <a:t>возраста</a:t>
            </a:r>
            <a:br>
              <a:rPr lang="ru-RU" sz="3000" dirty="0" smtClean="0"/>
            </a:br>
            <a:r>
              <a:rPr lang="ru-RU" sz="3000" dirty="0" smtClean="0"/>
              <a:t>в логопедической группе</a:t>
            </a:r>
            <a:r>
              <a:rPr lang="ru-RU" sz="30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0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506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4" y="3006811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805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9780" y="778108"/>
            <a:ext cx="4209535" cy="137387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акрепление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правильного речевого выдоха и формирование умения контролировать силу и длительность воздушной струи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67811" y="847049"/>
            <a:ext cx="4839389" cy="130492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фонематического восприятия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слуха (д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«Делим слова на слоги», «Придумай слова со слогом» и др.)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3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172" y="2449851"/>
            <a:ext cx="2970701" cy="4263263"/>
          </a:xfrm>
        </p:spPr>
      </p:pic>
      <p:pic>
        <p:nvPicPr>
          <p:cNvPr id="8" name="Объект 3"/>
          <p:cNvPicPr>
            <a:picLocks noGrp="1" noChangeAspect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53199" y="2334523"/>
            <a:ext cx="4124292" cy="3095656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72332" y="4773320"/>
            <a:ext cx="2586392" cy="193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7160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0988" y="700216"/>
            <a:ext cx="4185623" cy="11143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артикуляционной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моторики (зеркало, комплексы упражнений для артикуляции в картинках)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4996" y="700216"/>
            <a:ext cx="4319228" cy="125443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навыков правильного звукопроизношения поставленных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 (картотеки чистоговорок, скороговорок и др.)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882" y="2037177"/>
            <a:ext cx="3447472" cy="4601438"/>
          </a:xfrm>
        </p:spPr>
      </p:pic>
      <p:pic>
        <p:nvPicPr>
          <p:cNvPr id="8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7834" y="2342966"/>
            <a:ext cx="4593552" cy="3443986"/>
          </a:xfrm>
        </p:spPr>
      </p:pic>
    </p:spTree>
    <p:extLst>
      <p:ext uri="{BB962C8B-B14F-4D97-AF65-F5344CB8AC3E}">
        <p14:creationId xmlns:p14="http://schemas.microsoft.com/office/powerpoint/2010/main" xmlns="" val="226513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1267" y="694725"/>
            <a:ext cx="8598256" cy="5762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навыков, полученных на занятиях по обучению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грамоте (магнитная доска, набор магнитных букв, «Букварь» Н.С. Жуковой)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97" y="1584317"/>
            <a:ext cx="4184650" cy="3138487"/>
          </a:xfrm>
          <a:prstGeom prst="rect">
            <a:avLst/>
          </a:prstGeom>
        </p:spPr>
      </p:pic>
      <p:pic>
        <p:nvPicPr>
          <p:cNvPr id="8" name="Объект 3"/>
          <p:cNvPicPr>
            <a:picLocks noGrp="1" noChangeAspect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395" y="2144490"/>
            <a:ext cx="4570734" cy="3138487"/>
          </a:xfrm>
        </p:spPr>
      </p:pic>
    </p:spTree>
    <p:extLst>
      <p:ext uri="{BB962C8B-B14F-4D97-AF65-F5344CB8AC3E}">
        <p14:creationId xmlns:p14="http://schemas.microsoft.com/office/powerpoint/2010/main" xmlns="" val="332727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869" y="896652"/>
            <a:ext cx="9755879" cy="5762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словаря, обобщающих понятий и лексико-грамматических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категорий (предметные картинки, загадки, стихотворения по лексической теме, д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«Предлоги», «Назови одним словом», «Многозначные слова», «Антонимы» и др.)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6433" y="1614176"/>
            <a:ext cx="3604863" cy="4803224"/>
          </a:xfrm>
          <a:prstGeom prst="rect">
            <a:avLst/>
          </a:prstGeom>
        </p:spPr>
      </p:pic>
      <p:pic>
        <p:nvPicPr>
          <p:cNvPr id="8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01537" y="1614176"/>
            <a:ext cx="5285444" cy="3962840"/>
          </a:xfrm>
        </p:spPr>
      </p:pic>
    </p:spTree>
    <p:extLst>
      <p:ext uri="{BB962C8B-B14F-4D97-AF65-F5344CB8AC3E}">
        <p14:creationId xmlns:p14="http://schemas.microsoft.com/office/powerpoint/2010/main" xmlns="" val="411480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1233" y="682188"/>
            <a:ext cx="5338117" cy="8674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связной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(разные виды театра, д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«Составь рассказ по картинкам», «Расскажи по описанию» и др.)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09967" y="1261545"/>
            <a:ext cx="4267895" cy="5762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мелкой моторики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 (Су-Джок, массажные валики, прищепки, трафареты, картотека пальчиковых игр и др.)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3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1030" y="1837807"/>
            <a:ext cx="3902825" cy="2930236"/>
          </a:xfrm>
        </p:spPr>
      </p:pic>
      <p:pic>
        <p:nvPicPr>
          <p:cNvPr id="8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4241" y="1837807"/>
            <a:ext cx="3416531" cy="2560320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2822" y="3880885"/>
            <a:ext cx="3902453" cy="292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0572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3499" y="596371"/>
            <a:ext cx="8974504" cy="5762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познавательных психических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 (д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«Что сначала, что потом», «Собери целое», «Что перепутал художник?» и др.)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3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154" y="1444475"/>
            <a:ext cx="4862013" cy="3646509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7238" y="1444475"/>
            <a:ext cx="3297248" cy="439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9305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Авторская дидактическая игра </a:t>
            </a:r>
            <a:br>
              <a:rPr lang="ru-RU" sz="3200" dirty="0" smtClean="0"/>
            </a:br>
            <a:r>
              <a:rPr lang="ru-RU" sz="3200" dirty="0" smtClean="0"/>
              <a:t>«Волшебный ноутбук»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79309" y="1930400"/>
            <a:ext cx="4112576" cy="352620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2000"/>
              </a:spcBef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Игра адресована детям с ОНР старшего дошкольного возраста. Предназначена для использования воспитателем в группе во время: непосредственной образовательной деятельности, коррекционной индивидуальной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930400"/>
            <a:ext cx="4859891" cy="3530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8889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089" y="518409"/>
            <a:ext cx="3993252" cy="2994940"/>
          </a:xfrm>
          <a:prstGeom prst="rect">
            <a:avLst/>
          </a:prstGeom>
        </p:spPr>
      </p:pic>
      <p:pic>
        <p:nvPicPr>
          <p:cNvPr id="11" name="Объект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0952" y="1493157"/>
            <a:ext cx="3893187" cy="291989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46790" y="3134176"/>
            <a:ext cx="3876249" cy="290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230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1614</TotalTime>
  <Words>244</Words>
  <Application>Microsoft Office PowerPoint</Application>
  <PresentationFormat>Произвольный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Грань</vt:lpstr>
      <vt:lpstr>Муниципальное бюджетное дошкольное образовательное учреждение «Детский сад №48»  (МБДОУ "Детский сад №48")     Печатнова Надежда Борисовна Воспитатель  Работа по развитию речи детей старшего дошкольного возраста в логопедической группе </vt:lpstr>
      <vt:lpstr>Слайд 2</vt:lpstr>
      <vt:lpstr>Слайд 3</vt:lpstr>
      <vt:lpstr>Слайд 4</vt:lpstr>
      <vt:lpstr>Слайд 5</vt:lpstr>
      <vt:lpstr>Слайд 6</vt:lpstr>
      <vt:lpstr>Слайд 7</vt:lpstr>
      <vt:lpstr>Авторская дидактическая игра  «Волшебный ноутбук»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Vera</dc:creator>
  <cp:lastModifiedBy>Георгий И. Гаврильев</cp:lastModifiedBy>
  <cp:revision>81</cp:revision>
  <dcterms:created xsi:type="dcterms:W3CDTF">2023-01-19T10:03:48Z</dcterms:created>
  <dcterms:modified xsi:type="dcterms:W3CDTF">2023-11-09T07:27:32Z</dcterms:modified>
</cp:coreProperties>
</file>