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9" r:id="rId3"/>
    <p:sldId id="264" r:id="rId4"/>
    <p:sldId id="257" r:id="rId5"/>
    <p:sldId id="258" r:id="rId6"/>
    <p:sldId id="259" r:id="rId7"/>
    <p:sldId id="267" r:id="rId8"/>
    <p:sldId id="272" r:id="rId9"/>
    <p:sldId id="268" r:id="rId10"/>
    <p:sldId id="260" r:id="rId11"/>
    <p:sldId id="270" r:id="rId12"/>
    <p:sldId id="261" r:id="rId13"/>
    <p:sldId id="26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52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16545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721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4771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6284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912558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3782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1406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9878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552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270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0721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6536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068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2534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3802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663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029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9802" y="1729946"/>
            <a:ext cx="8840893" cy="1851330"/>
          </a:xfrm>
        </p:spPr>
        <p:txBody>
          <a:bodyPr/>
          <a:lstStyle/>
          <a:p>
            <a:pPr algn="ctr"/>
            <a:r>
              <a:rPr lang="ru-RU" sz="4000" dirty="0" smtClean="0"/>
              <a:t>Игра как средство развития познавательных процессов  старших дошкольников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16195" y="4972838"/>
            <a:ext cx="6096000" cy="10064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0000"/>
              </a:lnSpc>
            </a:pPr>
            <a:r>
              <a:rPr lang="ru-RU" dirty="0" smtClean="0"/>
              <a:t>Печатнова Надежда Борисовна</a:t>
            </a:r>
          </a:p>
          <a:p>
            <a:pPr algn="r">
              <a:lnSpc>
                <a:spcPct val="110000"/>
              </a:lnSpc>
              <a:spcAft>
                <a:spcPts val="0"/>
              </a:spcAft>
            </a:pPr>
            <a:r>
              <a:rPr lang="ru-RU" dirty="0" smtClean="0"/>
              <a:t>Воспитатель</a:t>
            </a:r>
            <a:endParaRPr lang="ru-RU" dirty="0"/>
          </a:p>
          <a:p>
            <a:pPr algn="r">
              <a:lnSpc>
                <a:spcPct val="110000"/>
              </a:lnSpc>
              <a:spcAft>
                <a:spcPts val="0"/>
              </a:spcAft>
            </a:pPr>
            <a:r>
              <a:rPr lang="ru-RU" dirty="0"/>
              <a:t>МБДОУ «Детский сад № 48» г. Барнаула </a:t>
            </a:r>
          </a:p>
        </p:txBody>
      </p:sp>
    </p:spTree>
    <p:extLst>
      <p:ext uri="{BB962C8B-B14F-4D97-AF65-F5344CB8AC3E}">
        <p14:creationId xmlns="" xmlns:p14="http://schemas.microsoft.com/office/powerpoint/2010/main" val="163506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3178"/>
          </a:xfrm>
        </p:spPr>
        <p:txBody>
          <a:bodyPr/>
          <a:lstStyle/>
          <a:p>
            <a:r>
              <a:rPr lang="ru-RU" dirty="0" smtClean="0"/>
              <a:t>Игры с книгами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88675645"/>
              </p:ext>
            </p:extLst>
          </p:nvPr>
        </p:nvGraphicFramePr>
        <p:xfrm>
          <a:off x="570770" y="1435658"/>
          <a:ext cx="9034549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0991"/>
                <a:gridCol w="3963558"/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Во время игры с книгами (расскажи сказку по картинкам, придумай другой конец к сказке и др.), чтения книг различных жандров (сказки, стихотворения, рассказы) происходит развитие памяти, мышления, воображения, вырабатывается усидчивость</a:t>
                      </a:r>
                    </a:p>
                    <a:p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s://edu54.ru/upload/iblock/f99/moya-bibliote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68" y="1804861"/>
            <a:ext cx="4258018" cy="31935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009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Словесные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60373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Во время </a:t>
            </a:r>
            <a:r>
              <a:rPr lang="ru-RU" sz="2800" dirty="0" smtClean="0">
                <a:solidFill>
                  <a:schemeClr val="tx1"/>
                </a:solidFill>
              </a:rPr>
              <a:t>словесных игр (отгадай загадку, придумай рассказ, подбери слово и др.) </a:t>
            </a:r>
            <a:r>
              <a:rPr lang="ru-RU" sz="2800" dirty="0">
                <a:solidFill>
                  <a:schemeClr val="tx1"/>
                </a:solidFill>
              </a:rPr>
              <a:t>происходит развитие </a:t>
            </a:r>
            <a:r>
              <a:rPr lang="ru-RU" sz="2800" dirty="0" smtClean="0">
                <a:solidFill>
                  <a:schemeClr val="tx1"/>
                </a:solidFill>
              </a:rPr>
              <a:t>памяти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smtClean="0">
                <a:solidFill>
                  <a:schemeClr val="tx1"/>
                </a:solidFill>
              </a:rPr>
              <a:t>наглядно-образного и словесно-логического мышления, умения выполнять логические операции (анализ, синтез, обобщение и др.), воображения, совершенствование </a:t>
            </a:r>
            <a:r>
              <a:rPr lang="ru-RU" sz="2800" dirty="0">
                <a:solidFill>
                  <a:schemeClr val="tx1"/>
                </a:solidFill>
              </a:rPr>
              <a:t>устной речи (умение правильно произносить звуки речи и др.)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96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772" y="568411"/>
            <a:ext cx="9166882" cy="1320800"/>
          </a:xfrm>
        </p:spPr>
        <p:txBody>
          <a:bodyPr/>
          <a:lstStyle/>
          <a:p>
            <a:r>
              <a:rPr lang="ru-RU" dirty="0" smtClean="0"/>
              <a:t>Игровые задания на листах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7731436"/>
              </p:ext>
            </p:extLst>
          </p:nvPr>
        </p:nvGraphicFramePr>
        <p:xfrm>
          <a:off x="562533" y="1518037"/>
          <a:ext cx="9051024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1460"/>
                <a:gridCol w="4109564"/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Во время выполнения игровых заданий на листах (штриховка, перерисовка рисунков по точкам и клеточкам, дорисовка вторых половинок, копирование орнаментов) происходит развитие мелкой моторики рук, вырабатывается усидчивость.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0" y="1782911"/>
            <a:ext cx="4278087" cy="31278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81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Компьютерные игры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3" y="1435659"/>
            <a:ext cx="9002125" cy="44132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/>
              <a:t>Во время компьютерных игр происходит:</a:t>
            </a:r>
            <a:endParaRPr lang="ru-RU" sz="2800" b="1" dirty="0"/>
          </a:p>
          <a:p>
            <a:r>
              <a:rPr lang="ru-RU" sz="2800" b="1" dirty="0" smtClean="0"/>
              <a:t>развитие зрительного восприятия; </a:t>
            </a:r>
            <a:endParaRPr lang="ru-RU" sz="2800" b="1" dirty="0"/>
          </a:p>
          <a:p>
            <a:r>
              <a:rPr lang="ru-RU" sz="2800" b="1" dirty="0" smtClean="0"/>
              <a:t>развитие логического мышления;</a:t>
            </a:r>
            <a:endParaRPr lang="ru-RU" sz="2800" b="1" dirty="0"/>
          </a:p>
          <a:p>
            <a:r>
              <a:rPr lang="ru-RU" sz="2800" b="1" dirty="0" smtClean="0"/>
              <a:t>развитие мелкой моторики рук.</a:t>
            </a:r>
            <a:endParaRPr lang="ru-RU" sz="2800" b="1" dirty="0"/>
          </a:p>
          <a:p>
            <a:pPr marL="0" indent="0">
              <a:buNone/>
            </a:pPr>
            <a:r>
              <a:rPr lang="ru-RU" sz="2800" b="1" dirty="0"/>
              <a:t>Помните! Что дети </a:t>
            </a:r>
            <a:r>
              <a:rPr lang="ru-RU" sz="2800" b="1" dirty="0" smtClean="0"/>
              <a:t>старшего дошкольного </a:t>
            </a:r>
            <a:r>
              <a:rPr lang="ru-RU" sz="2800" b="1" dirty="0"/>
              <a:t>возраста должны </a:t>
            </a:r>
            <a:r>
              <a:rPr lang="ru-RU" sz="2800" b="1" dirty="0" smtClean="0"/>
              <a:t>осваивать компьютерные игры </a:t>
            </a:r>
            <a:r>
              <a:rPr lang="ru-RU" sz="2800" b="1" dirty="0"/>
              <a:t>только под присмотром </a:t>
            </a:r>
            <a:r>
              <a:rPr lang="ru-RU" sz="2800" b="1" dirty="0" smtClean="0"/>
              <a:t>родителей (не более 15 минут в день 3-4 раза в неделю). 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87530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4" y="3006811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9805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796180" cy="1812324"/>
          </a:xfrm>
        </p:spPr>
        <p:txBody>
          <a:bodyPr>
            <a:noAutofit/>
          </a:bodyPr>
          <a:lstStyle/>
          <a:p>
            <a:r>
              <a:rPr lang="ru-RU" sz="2400" dirty="0" smtClean="0"/>
              <a:t>«Игра – это огромное светлое окно, через которое в духовный мир ребенка вливается живительный поток представлений, понятий об окружающем мире» </a:t>
            </a:r>
            <a:br>
              <a:rPr lang="ru-RU" sz="2400" dirty="0" smtClean="0"/>
            </a:br>
            <a:r>
              <a:rPr lang="ru-RU" sz="2400" dirty="0" smtClean="0"/>
              <a:t>									Антон Семенович Макаренко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7966" y="2421924"/>
            <a:ext cx="7702379" cy="3575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От того какой игровой материал будет дома, зависит представление детей об окружающим мире и их успешность обучения в школе. </a:t>
            </a:r>
          </a:p>
          <a:p>
            <a:pPr marL="0" indent="0">
              <a:buNone/>
            </a:pPr>
            <a:r>
              <a:rPr lang="ru-RU" sz="2000" dirty="0" smtClean="0"/>
              <a:t>В первую очередь игровой материал дома должен быть безопасным, сделан из экологически чистых материалов.</a:t>
            </a:r>
          </a:p>
          <a:p>
            <a:pPr marL="0" indent="0">
              <a:buNone/>
            </a:pPr>
            <a:r>
              <a:rPr lang="ru-RU" sz="2000" dirty="0" smtClean="0"/>
              <a:t>Во-вторых, вызывать интерес к познанию, радовать ребенка своим внешним видом, расцветкой.</a:t>
            </a:r>
          </a:p>
          <a:p>
            <a:pPr marL="0" indent="0">
              <a:buNone/>
            </a:pPr>
            <a:r>
              <a:rPr lang="ru-RU" sz="2000" dirty="0" smtClean="0"/>
              <a:t>В-третьих, игровой материал должен быть разнообразным, обеспечивать развитие познавательных процессов (восприятия, памяти, мышления, воображения, речи).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412524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Сюжетно-ролевые игры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8349356"/>
              </p:ext>
            </p:extLst>
          </p:nvPr>
        </p:nvGraphicFramePr>
        <p:xfrm>
          <a:off x="537820" y="1699269"/>
          <a:ext cx="8596312" cy="3622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299"/>
                <a:gridCol w="3796013"/>
              </a:tblGrid>
              <a:tr h="362237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Во время сюжетно-ролевых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игр («Магазин», «Больница» и др.) происходит развитие словесно-логического мышления, совершенствование устной речи.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4481611" cy="31660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086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740" y="584886"/>
            <a:ext cx="8590261" cy="1345514"/>
          </a:xfrm>
        </p:spPr>
        <p:txBody>
          <a:bodyPr/>
          <a:lstStyle/>
          <a:p>
            <a:r>
              <a:rPr lang="ru-RU" dirty="0" smtClean="0"/>
              <a:t>Игры с предметами</a:t>
            </a:r>
            <a:endParaRPr lang="ru-RU" dirty="0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08490159"/>
              </p:ext>
            </p:extLst>
          </p:nvPr>
        </p:nvGraphicFramePr>
        <p:xfrm>
          <a:off x="652975" y="1501561"/>
          <a:ext cx="8596312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8366"/>
                <a:gridCol w="4907946"/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Во время игры с предметами (куклами, машинами и др.) происходит развитие воображения, развитие мыслительных операций (анализа, синтеза, сравнения и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др.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), совершенствование устной речи (умение описывать предметы, правильно произносить звуки речи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и др.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08" y="1755414"/>
            <a:ext cx="3129229" cy="39728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013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Настольные игры - лото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23204853"/>
              </p:ext>
            </p:extLst>
          </p:nvPr>
        </p:nvGraphicFramePr>
        <p:xfrm>
          <a:off x="638332" y="1534513"/>
          <a:ext cx="8596312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/>
                <a:gridCol w="4298156"/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Во время игры в лото  происходит развитие навыков игры по правилам, памяти, мышления, умения классифицировать, совершенствование устной речи (умение правильно произносить звуки речи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и др.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46" y="1805126"/>
            <a:ext cx="3789405" cy="28420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230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Настольные игры - </a:t>
            </a:r>
            <a:r>
              <a:rPr lang="ru-RU" dirty="0" smtClean="0"/>
              <a:t>домино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82203952"/>
              </p:ext>
            </p:extLst>
          </p:nvPr>
        </p:nvGraphicFramePr>
        <p:xfrm>
          <a:off x="520814" y="1570719"/>
          <a:ext cx="8524331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6584"/>
                <a:gridCol w="3837747"/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Во время игры в домино происходит развитие навыков игры по правилам, памяти, логического мышления,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совершенствование устной речи (умение правильно произносить звуки речи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и др.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86" y="1808559"/>
            <a:ext cx="4236466" cy="3060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523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Театрализованные игры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45388817"/>
              </p:ext>
            </p:extLst>
          </p:nvPr>
        </p:nvGraphicFramePr>
        <p:xfrm>
          <a:off x="496629" y="1608653"/>
          <a:ext cx="9001597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1121"/>
                <a:gridCol w="3940476"/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Во время театрализованной игры происходит развитие памяти, словесно-логического мышления, совершенствование устной речи (умение с правильной интонацией произносить слова героя 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и др.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7334" y="1918808"/>
            <a:ext cx="4415480" cy="33116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976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Конструкторская игра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10472976"/>
              </p:ext>
            </p:extLst>
          </p:nvPr>
        </p:nvGraphicFramePr>
        <p:xfrm>
          <a:off x="677863" y="2160588"/>
          <a:ext cx="8596312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0786"/>
                <a:gridCol w="4125526"/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Во время конструкторской игры происходит развитие мелкой моторики рук, наглядно-образного  мышления, воображения, вырабатывается усидчивость.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60" y="2267474"/>
            <a:ext cx="4226011" cy="31695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561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Игры-головоломки - пазлы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06947673"/>
              </p:ext>
            </p:extLst>
          </p:nvPr>
        </p:nvGraphicFramePr>
        <p:xfrm>
          <a:off x="637976" y="1559560"/>
          <a:ext cx="8596312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9797"/>
                <a:gridCol w="5016515"/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Во время сбора пазлов происходит развитие мелкой моторики рук, невербального мышления, вырабатывается усидчивость.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87" y="1755826"/>
            <a:ext cx="3066020" cy="40880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440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1122</TotalTime>
  <Words>511</Words>
  <Application>Microsoft Office PowerPoint</Application>
  <PresentationFormat>Произвольный</PresentationFormat>
  <Paragraphs>140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Грань</vt:lpstr>
      <vt:lpstr>Игра как средство развития познавательных процессов  старших дошкольников</vt:lpstr>
      <vt:lpstr>«Игра – это огромное светлое окно, через которое в духовный мир ребенка вливается живительный поток представлений, понятий об окружающем мире»           Антон Семенович Макаренко </vt:lpstr>
      <vt:lpstr>Сюжетно-ролевые игры</vt:lpstr>
      <vt:lpstr>Игры с предметами</vt:lpstr>
      <vt:lpstr>Настольные игры - лото</vt:lpstr>
      <vt:lpstr>Настольные игры - домино</vt:lpstr>
      <vt:lpstr>Театрализованные игры</vt:lpstr>
      <vt:lpstr>Конструкторская игра</vt:lpstr>
      <vt:lpstr>Игры-головоломки - пазлы</vt:lpstr>
      <vt:lpstr>Игры с книгами </vt:lpstr>
      <vt:lpstr>Словесные игры</vt:lpstr>
      <vt:lpstr>Игровые задания на листах</vt:lpstr>
      <vt:lpstr>Компьютерные игры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Vera</dc:creator>
  <cp:lastModifiedBy>neoaeon</cp:lastModifiedBy>
  <cp:revision>37</cp:revision>
  <dcterms:created xsi:type="dcterms:W3CDTF">2023-01-19T10:03:48Z</dcterms:created>
  <dcterms:modified xsi:type="dcterms:W3CDTF">2023-09-28T05:43:48Z</dcterms:modified>
</cp:coreProperties>
</file>